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4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29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6760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4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2880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3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8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9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84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15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64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67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87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3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28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26D85-3D03-4335-82FF-FB253F37940B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2E3488-DB20-41D0-B650-182B4587B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7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2962" y="500063"/>
            <a:ext cx="9867900" cy="1023937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Учителя- фронтовики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2962" y="1907179"/>
            <a:ext cx="8915399" cy="112628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Сурской средней школы</a:t>
            </a:r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6875" t="35156" r="2604" b="42188"/>
          <a:stretch/>
        </p:blipFill>
        <p:spPr>
          <a:xfrm>
            <a:off x="3086099" y="2717800"/>
            <a:ext cx="6650932" cy="39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6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400" y="535210"/>
            <a:ext cx="9880599" cy="128089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Никифоров Александр Михайлович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1922 - 1995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908" t="34622" r="62067" b="46060"/>
          <a:stretch/>
        </p:blipFill>
        <p:spPr>
          <a:xfrm>
            <a:off x="2057399" y="1714499"/>
            <a:ext cx="3497376" cy="4902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4" b="26111"/>
          <a:stretch/>
        </p:blipFill>
        <p:spPr>
          <a:xfrm>
            <a:off x="6047637" y="2108200"/>
            <a:ext cx="5528388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3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125" y="4590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Дорофеев Владимир Андреевич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1921-2007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79" t="32941" r="44051" b="26387"/>
          <a:stretch/>
        </p:blipFill>
        <p:spPr>
          <a:xfrm>
            <a:off x="2248167" y="1600199"/>
            <a:ext cx="3860801" cy="5133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805" r="7495"/>
          <a:stretch/>
        </p:blipFill>
        <p:spPr>
          <a:xfrm>
            <a:off x="7520119" y="1943099"/>
            <a:ext cx="3274881" cy="460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9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7925" y="47171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Мерзлый Михаил </a:t>
            </a:r>
            <a:r>
              <a:rPr lang="ru-RU" dirty="0" err="1" smtClean="0">
                <a:latin typeface="Arial Black" panose="020B0A04020102020204" pitchFamily="34" charset="0"/>
              </a:rPr>
              <a:t>Фролович</a:t>
            </a: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sz="3100" dirty="0" smtClean="0">
                <a:latin typeface="Arial Black" panose="020B0A04020102020204" pitchFamily="34" charset="0"/>
              </a:rPr>
              <a:t>1920-2004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798" t="67757" r="2101" b="14286"/>
          <a:stretch/>
        </p:blipFill>
        <p:spPr>
          <a:xfrm>
            <a:off x="6309451" y="1752600"/>
            <a:ext cx="3733480" cy="4432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6250" t="25391" r="20729" b="55468"/>
          <a:stretch/>
        </p:blipFill>
        <p:spPr>
          <a:xfrm>
            <a:off x="1854199" y="1752600"/>
            <a:ext cx="362857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82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78525" y="56061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Хромцов Алексей Григорьевич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1922-1996</a:t>
            </a:r>
            <a:br>
              <a:rPr lang="ru-RU" dirty="0" smtClean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563" t="53484" r="32489" b="12368"/>
          <a:stretch/>
        </p:blipFill>
        <p:spPr>
          <a:xfrm>
            <a:off x="3949700" y="1690688"/>
            <a:ext cx="41515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5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625" y="547910"/>
            <a:ext cx="8911687" cy="128089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Данилов Иван Андреевич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1902-1982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971" y="1828800"/>
            <a:ext cx="2897389" cy="441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37" y="2124074"/>
            <a:ext cx="2874963" cy="431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1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В память о той войне….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75" y="1905000"/>
            <a:ext cx="3467099" cy="46228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1771" t="31120" r="7188" b="20182"/>
          <a:stretch/>
        </p:blipFill>
        <p:spPr>
          <a:xfrm>
            <a:off x="7821612" y="1905000"/>
            <a:ext cx="4002088" cy="4749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2244" y="2006600"/>
            <a:ext cx="2675356" cy="39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9091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26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Century Gothic</vt:lpstr>
      <vt:lpstr>Wingdings 3</vt:lpstr>
      <vt:lpstr>Легкий дым</vt:lpstr>
      <vt:lpstr>Учителя- фронтовики</vt:lpstr>
      <vt:lpstr>Никифоров Александр Михайлович 1922 - 1995</vt:lpstr>
      <vt:lpstr>Дорофеев Владимир Андреевич 1921-2007</vt:lpstr>
      <vt:lpstr>Мерзлый Михаил Фролович 1920-2004 </vt:lpstr>
      <vt:lpstr>Хромцов Алексей Григорьевич 1922-1996 </vt:lpstr>
      <vt:lpstr>Данилов Иван Андреевич 1902-1982</vt:lpstr>
      <vt:lpstr>В память о той войне….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Учителя- фронтовики</dc:title>
  <dc:creator>Библиотека</dc:creator>
  <cp:lastModifiedBy>Библиотека</cp:lastModifiedBy>
  <cp:revision>10</cp:revision>
  <dcterms:created xsi:type="dcterms:W3CDTF">2025-04-15T05:59:45Z</dcterms:created>
  <dcterms:modified xsi:type="dcterms:W3CDTF">2025-04-15T06:39:58Z</dcterms:modified>
</cp:coreProperties>
</file>